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70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67" r:id="rId12"/>
    <p:sldId id="257" r:id="rId13"/>
    <p:sldId id="258" r:id="rId1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28D436-3610-4416-AED1-06968135B791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ME"/>
        </a:p>
      </dgm:t>
    </dgm:pt>
    <dgm:pt modelId="{9F5956AC-F75C-4880-B5A0-23C0EAC4202F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r-Latn-ME" i="0" dirty="0" smtClean="0">
              <a:effectLst/>
              <a:latin typeface="Times New Roman"/>
              <a:ea typeface="Arial"/>
            </a:rPr>
            <a:t>Remembering</a:t>
          </a:r>
          <a:endParaRPr lang="sr-Latn-ME" i="0" dirty="0"/>
        </a:p>
      </dgm:t>
    </dgm:pt>
    <dgm:pt modelId="{3DBA88C5-ACC1-4006-B1FA-E78633B6AB49}" type="parTrans" cxnId="{0DBD17E9-0C83-4554-8AAF-EFBA39869E01}">
      <dgm:prSet/>
      <dgm:spPr/>
      <dgm:t>
        <a:bodyPr/>
        <a:lstStyle/>
        <a:p>
          <a:endParaRPr lang="sr-Latn-ME"/>
        </a:p>
      </dgm:t>
    </dgm:pt>
    <dgm:pt modelId="{1F998DF1-28F9-4787-AC65-D0871D390FE2}" type="sibTrans" cxnId="{0DBD17E9-0C83-4554-8AAF-EFBA39869E01}">
      <dgm:prSet/>
      <dgm:spPr/>
      <dgm:t>
        <a:bodyPr/>
        <a:lstStyle/>
        <a:p>
          <a:endParaRPr lang="sr-Latn-ME"/>
        </a:p>
      </dgm:t>
    </dgm:pt>
    <dgm:pt modelId="{72E803E7-A20B-40B1-B4C2-41460B5A9093}">
      <dgm:prSet phldrT="[Text]" custT="1"/>
      <dgm:spPr/>
      <dgm:t>
        <a:bodyPr/>
        <a:lstStyle/>
        <a:p>
          <a:r>
            <a:rPr lang="en-US" sz="1800" dirty="0" smtClean="0"/>
            <a:t>List</a:t>
          </a:r>
        </a:p>
        <a:p>
          <a:r>
            <a:rPr lang="en-US" sz="1800" dirty="0" smtClean="0"/>
            <a:t>Recall</a:t>
          </a:r>
        </a:p>
        <a:p>
          <a:r>
            <a:rPr lang="en-US" sz="1800" dirty="0" smtClean="0"/>
            <a:t>Recognize</a:t>
          </a:r>
        </a:p>
        <a:p>
          <a:r>
            <a:rPr lang="en-US" sz="1800" dirty="0" smtClean="0"/>
            <a:t>Name</a:t>
          </a:r>
        </a:p>
        <a:p>
          <a:r>
            <a:rPr lang="en-US" sz="1800" dirty="0" smtClean="0"/>
            <a:t>Select</a:t>
          </a:r>
        </a:p>
        <a:p>
          <a:r>
            <a:rPr lang="en-US" sz="1800" dirty="0" smtClean="0"/>
            <a:t>Tell</a:t>
          </a:r>
        </a:p>
        <a:p>
          <a:r>
            <a:rPr lang="en-US" sz="1800" dirty="0" smtClean="0"/>
            <a:t>Identify</a:t>
          </a:r>
        </a:p>
      </dgm:t>
    </dgm:pt>
    <dgm:pt modelId="{150E2CA4-E324-43B5-8445-C6A2F8B540D4}" type="parTrans" cxnId="{CE3F17B8-06B9-4DBB-B574-9799CA56FE78}">
      <dgm:prSet/>
      <dgm:spPr/>
      <dgm:t>
        <a:bodyPr/>
        <a:lstStyle/>
        <a:p>
          <a:endParaRPr lang="sr-Latn-ME"/>
        </a:p>
      </dgm:t>
    </dgm:pt>
    <dgm:pt modelId="{A31C3B59-27B7-4F0A-B756-C9F1DAF624E6}" type="sibTrans" cxnId="{CE3F17B8-06B9-4DBB-B574-9799CA56FE78}">
      <dgm:prSet/>
      <dgm:spPr/>
      <dgm:t>
        <a:bodyPr/>
        <a:lstStyle/>
        <a:p>
          <a:endParaRPr lang="sr-Latn-ME"/>
        </a:p>
      </dgm:t>
    </dgm:pt>
    <dgm:pt modelId="{C8D54DB0-4A80-436F-9A44-21F35AA13E33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Creating</a:t>
          </a:r>
          <a:endParaRPr lang="sr-Latn-ME" dirty="0">
            <a:latin typeface="Times New Roman" pitchFamily="18" charset="0"/>
            <a:cs typeface="Times New Roman" pitchFamily="18" charset="0"/>
          </a:endParaRPr>
        </a:p>
      </dgm:t>
    </dgm:pt>
    <dgm:pt modelId="{E139BBCD-D155-47D9-B801-17D186651569}" type="parTrans" cxnId="{070F842F-D4A3-4312-BEB0-045954014652}">
      <dgm:prSet/>
      <dgm:spPr/>
      <dgm:t>
        <a:bodyPr/>
        <a:lstStyle/>
        <a:p>
          <a:endParaRPr lang="sr-Latn-ME"/>
        </a:p>
      </dgm:t>
    </dgm:pt>
    <dgm:pt modelId="{8FAA5966-33BD-4FE4-8E14-57FD5FCC7DCC}" type="sibTrans" cxnId="{070F842F-D4A3-4312-BEB0-045954014652}">
      <dgm:prSet/>
      <dgm:spPr/>
      <dgm:t>
        <a:bodyPr/>
        <a:lstStyle/>
        <a:p>
          <a:endParaRPr lang="sr-Latn-ME"/>
        </a:p>
      </dgm:t>
    </dgm:pt>
    <dgm:pt modelId="{59A0C3CB-4BCA-463F-B002-2AE34E98F603}">
      <dgm:prSet phldrT="[Text]" custT="1"/>
      <dgm:spPr/>
      <dgm:t>
        <a:bodyPr/>
        <a:lstStyle/>
        <a:p>
          <a:r>
            <a:rPr lang="en-US" sz="1800" dirty="0" smtClean="0"/>
            <a:t>Create</a:t>
          </a:r>
        </a:p>
        <a:p>
          <a:r>
            <a:rPr lang="en-US" sz="1800" dirty="0" smtClean="0"/>
            <a:t>Formulate</a:t>
          </a:r>
        </a:p>
        <a:p>
          <a:r>
            <a:rPr lang="en-US" sz="1800" dirty="0" smtClean="0"/>
            <a:t>Elaborate</a:t>
          </a:r>
        </a:p>
        <a:p>
          <a:r>
            <a:rPr lang="en-US" sz="1800" dirty="0" smtClean="0"/>
            <a:t>Compose</a:t>
          </a:r>
        </a:p>
        <a:p>
          <a:r>
            <a:rPr lang="en-US" sz="1800" dirty="0" smtClean="0"/>
            <a:t>Invent </a:t>
          </a:r>
        </a:p>
        <a:p>
          <a:r>
            <a:rPr lang="en-US" sz="1800" dirty="0" smtClean="0"/>
            <a:t>Improve</a:t>
          </a:r>
        </a:p>
        <a:p>
          <a:r>
            <a:rPr lang="en-US" sz="1800" dirty="0" smtClean="0"/>
            <a:t>Plan</a:t>
          </a:r>
        </a:p>
      </dgm:t>
    </dgm:pt>
    <dgm:pt modelId="{F329C3D6-ECDC-4FAB-A6EC-E01A783B16E7}" type="parTrans" cxnId="{2072F86C-8415-4745-8AA5-5345243F27FE}">
      <dgm:prSet/>
      <dgm:spPr/>
      <dgm:t>
        <a:bodyPr/>
        <a:lstStyle/>
        <a:p>
          <a:endParaRPr lang="sr-Latn-ME"/>
        </a:p>
      </dgm:t>
    </dgm:pt>
    <dgm:pt modelId="{4BBDC611-13B9-423C-92E0-55D8CAB2D87A}" type="sibTrans" cxnId="{2072F86C-8415-4745-8AA5-5345243F27FE}">
      <dgm:prSet/>
      <dgm:spPr/>
      <dgm:t>
        <a:bodyPr/>
        <a:lstStyle/>
        <a:p>
          <a:endParaRPr lang="sr-Latn-ME"/>
        </a:p>
      </dgm:t>
    </dgm:pt>
    <dgm:pt modelId="{350C4A0B-DA67-4CE7-8562-2260EDDEA317}" type="pres">
      <dgm:prSet presAssocID="{D428D436-3610-4416-AED1-06968135B79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r-Latn-ME"/>
        </a:p>
      </dgm:t>
    </dgm:pt>
    <dgm:pt modelId="{8414AC0B-D860-4996-AC10-B3D39A8140CC}" type="pres">
      <dgm:prSet presAssocID="{9F5956AC-F75C-4880-B5A0-23C0EAC4202F}" presName="root" presStyleCnt="0"/>
      <dgm:spPr/>
    </dgm:pt>
    <dgm:pt modelId="{CA4DE9BB-3848-4B32-9CF2-CF935DD4E8B3}" type="pres">
      <dgm:prSet presAssocID="{9F5956AC-F75C-4880-B5A0-23C0EAC4202F}" presName="rootComposite" presStyleCnt="0"/>
      <dgm:spPr/>
    </dgm:pt>
    <dgm:pt modelId="{2B4BBCF9-FEB6-41D7-B159-A129836F73A6}" type="pres">
      <dgm:prSet presAssocID="{9F5956AC-F75C-4880-B5A0-23C0EAC4202F}" presName="rootText" presStyleLbl="node1" presStyleIdx="0" presStyleCnt="2" custScaleX="94040" custScaleY="68769" custLinFactNeighborX="1784" custLinFactNeighborY="98381"/>
      <dgm:spPr/>
      <dgm:t>
        <a:bodyPr/>
        <a:lstStyle/>
        <a:p>
          <a:endParaRPr lang="sr-Latn-ME"/>
        </a:p>
      </dgm:t>
    </dgm:pt>
    <dgm:pt modelId="{92E4FB97-EAD0-4B6A-91C7-CE7CDC94B313}" type="pres">
      <dgm:prSet presAssocID="{9F5956AC-F75C-4880-B5A0-23C0EAC4202F}" presName="rootConnector" presStyleLbl="node1" presStyleIdx="0" presStyleCnt="2"/>
      <dgm:spPr/>
      <dgm:t>
        <a:bodyPr/>
        <a:lstStyle/>
        <a:p>
          <a:endParaRPr lang="sr-Latn-ME"/>
        </a:p>
      </dgm:t>
    </dgm:pt>
    <dgm:pt modelId="{71372D7D-7614-44BA-AD13-8EB831B11A2F}" type="pres">
      <dgm:prSet presAssocID="{9F5956AC-F75C-4880-B5A0-23C0EAC4202F}" presName="childShape" presStyleCnt="0"/>
      <dgm:spPr/>
    </dgm:pt>
    <dgm:pt modelId="{92B67C7F-55C5-4781-8AD7-B44204887F79}" type="pres">
      <dgm:prSet presAssocID="{150E2CA4-E324-43B5-8445-C6A2F8B540D4}" presName="Name13" presStyleLbl="parChTrans1D2" presStyleIdx="0" presStyleCnt="2"/>
      <dgm:spPr/>
      <dgm:t>
        <a:bodyPr/>
        <a:lstStyle/>
        <a:p>
          <a:endParaRPr lang="sr-Latn-ME"/>
        </a:p>
      </dgm:t>
    </dgm:pt>
    <dgm:pt modelId="{610036B4-D88D-4245-94A6-D0A48979CE8C}" type="pres">
      <dgm:prSet presAssocID="{72E803E7-A20B-40B1-B4C2-41460B5A9093}" presName="childText" presStyleLbl="bgAcc1" presStyleIdx="0" presStyleCnt="2" custScaleX="58535" custScaleY="125193" custLinFactNeighborX="23657" custLinFactNeighborY="76512">
        <dgm:presLayoutVars>
          <dgm:bulletEnabled val="1"/>
        </dgm:presLayoutVars>
      </dgm:prSet>
      <dgm:spPr/>
      <dgm:t>
        <a:bodyPr/>
        <a:lstStyle/>
        <a:p>
          <a:endParaRPr lang="sr-Latn-ME"/>
        </a:p>
      </dgm:t>
    </dgm:pt>
    <dgm:pt modelId="{E83B951A-7A84-4157-8D4F-ACCF714ACCF4}" type="pres">
      <dgm:prSet presAssocID="{C8D54DB0-4A80-436F-9A44-21F35AA13E33}" presName="root" presStyleCnt="0"/>
      <dgm:spPr/>
    </dgm:pt>
    <dgm:pt modelId="{6E92FFA9-B15B-4675-A673-4BC370366982}" type="pres">
      <dgm:prSet presAssocID="{C8D54DB0-4A80-436F-9A44-21F35AA13E33}" presName="rootComposite" presStyleCnt="0"/>
      <dgm:spPr/>
    </dgm:pt>
    <dgm:pt modelId="{BE517863-7C38-4455-BBFE-FC10D253A78A}" type="pres">
      <dgm:prSet presAssocID="{C8D54DB0-4A80-436F-9A44-21F35AA13E33}" presName="rootText" presStyleLbl="node1" presStyleIdx="1" presStyleCnt="2" custScaleX="107794" custScaleY="82371" custLinFactNeighborX="-3731" custLinFactNeighborY="-21832"/>
      <dgm:spPr/>
      <dgm:t>
        <a:bodyPr/>
        <a:lstStyle/>
        <a:p>
          <a:endParaRPr lang="sr-Latn-ME"/>
        </a:p>
      </dgm:t>
    </dgm:pt>
    <dgm:pt modelId="{0484E214-E840-4176-A757-8409A4833345}" type="pres">
      <dgm:prSet presAssocID="{C8D54DB0-4A80-436F-9A44-21F35AA13E33}" presName="rootConnector" presStyleLbl="node1" presStyleIdx="1" presStyleCnt="2"/>
      <dgm:spPr/>
      <dgm:t>
        <a:bodyPr/>
        <a:lstStyle/>
        <a:p>
          <a:endParaRPr lang="sr-Latn-ME"/>
        </a:p>
      </dgm:t>
    </dgm:pt>
    <dgm:pt modelId="{9273F5BC-7ABD-4CA1-8F9C-8B2AFEC726C6}" type="pres">
      <dgm:prSet presAssocID="{C8D54DB0-4A80-436F-9A44-21F35AA13E33}" presName="childShape" presStyleCnt="0"/>
      <dgm:spPr/>
    </dgm:pt>
    <dgm:pt modelId="{4D38290F-A0E4-41C5-8A9E-BA39BBA8E546}" type="pres">
      <dgm:prSet presAssocID="{F329C3D6-ECDC-4FAB-A6EC-E01A783B16E7}" presName="Name13" presStyleLbl="parChTrans1D2" presStyleIdx="1" presStyleCnt="2"/>
      <dgm:spPr/>
      <dgm:t>
        <a:bodyPr/>
        <a:lstStyle/>
        <a:p>
          <a:endParaRPr lang="sr-Latn-ME"/>
        </a:p>
      </dgm:t>
    </dgm:pt>
    <dgm:pt modelId="{6CAB18C6-5592-4CBF-ABAC-E32ABFC0A775}" type="pres">
      <dgm:prSet presAssocID="{59A0C3CB-4BCA-463F-B002-2AE34E98F603}" presName="childText" presStyleLbl="bgAcc1" presStyleIdx="1" presStyleCnt="2" custScaleX="93467" custScaleY="153730">
        <dgm:presLayoutVars>
          <dgm:bulletEnabled val="1"/>
        </dgm:presLayoutVars>
      </dgm:prSet>
      <dgm:spPr/>
      <dgm:t>
        <a:bodyPr/>
        <a:lstStyle/>
        <a:p>
          <a:endParaRPr lang="sr-Latn-ME"/>
        </a:p>
      </dgm:t>
    </dgm:pt>
  </dgm:ptLst>
  <dgm:cxnLst>
    <dgm:cxn modelId="{070F842F-D4A3-4312-BEB0-045954014652}" srcId="{D428D436-3610-4416-AED1-06968135B791}" destId="{C8D54DB0-4A80-436F-9A44-21F35AA13E33}" srcOrd="1" destOrd="0" parTransId="{E139BBCD-D155-47D9-B801-17D186651569}" sibTransId="{8FAA5966-33BD-4FE4-8E14-57FD5FCC7DCC}"/>
    <dgm:cxn modelId="{14CCC14E-E207-46C6-8FFC-7C19D591A87B}" type="presOf" srcId="{C8D54DB0-4A80-436F-9A44-21F35AA13E33}" destId="{BE517863-7C38-4455-BBFE-FC10D253A78A}" srcOrd="0" destOrd="0" presId="urn:microsoft.com/office/officeart/2005/8/layout/hierarchy3"/>
    <dgm:cxn modelId="{34C34C0A-ECC5-4D80-A682-36E376AFF2EF}" type="presOf" srcId="{C8D54DB0-4A80-436F-9A44-21F35AA13E33}" destId="{0484E214-E840-4176-A757-8409A4833345}" srcOrd="1" destOrd="0" presId="urn:microsoft.com/office/officeart/2005/8/layout/hierarchy3"/>
    <dgm:cxn modelId="{520311B0-41D5-462E-BC23-090756E50D7F}" type="presOf" srcId="{9F5956AC-F75C-4880-B5A0-23C0EAC4202F}" destId="{92E4FB97-EAD0-4B6A-91C7-CE7CDC94B313}" srcOrd="1" destOrd="0" presId="urn:microsoft.com/office/officeart/2005/8/layout/hierarchy3"/>
    <dgm:cxn modelId="{0DBD17E9-0C83-4554-8AAF-EFBA39869E01}" srcId="{D428D436-3610-4416-AED1-06968135B791}" destId="{9F5956AC-F75C-4880-B5A0-23C0EAC4202F}" srcOrd="0" destOrd="0" parTransId="{3DBA88C5-ACC1-4006-B1FA-E78633B6AB49}" sibTransId="{1F998DF1-28F9-4787-AC65-D0871D390FE2}"/>
    <dgm:cxn modelId="{5946BFED-8B03-4160-A7D9-760D35948978}" type="presOf" srcId="{150E2CA4-E324-43B5-8445-C6A2F8B540D4}" destId="{92B67C7F-55C5-4781-8AD7-B44204887F79}" srcOrd="0" destOrd="0" presId="urn:microsoft.com/office/officeart/2005/8/layout/hierarchy3"/>
    <dgm:cxn modelId="{2072F86C-8415-4745-8AA5-5345243F27FE}" srcId="{C8D54DB0-4A80-436F-9A44-21F35AA13E33}" destId="{59A0C3CB-4BCA-463F-B002-2AE34E98F603}" srcOrd="0" destOrd="0" parTransId="{F329C3D6-ECDC-4FAB-A6EC-E01A783B16E7}" sibTransId="{4BBDC611-13B9-423C-92E0-55D8CAB2D87A}"/>
    <dgm:cxn modelId="{93156448-2BAB-486C-BB89-65CA2B505957}" type="presOf" srcId="{72E803E7-A20B-40B1-B4C2-41460B5A9093}" destId="{610036B4-D88D-4245-94A6-D0A48979CE8C}" srcOrd="0" destOrd="0" presId="urn:microsoft.com/office/officeart/2005/8/layout/hierarchy3"/>
    <dgm:cxn modelId="{962D02EE-FE13-4987-B3CE-2076B20696B3}" type="presOf" srcId="{59A0C3CB-4BCA-463F-B002-2AE34E98F603}" destId="{6CAB18C6-5592-4CBF-ABAC-E32ABFC0A775}" srcOrd="0" destOrd="0" presId="urn:microsoft.com/office/officeart/2005/8/layout/hierarchy3"/>
    <dgm:cxn modelId="{CE3F17B8-06B9-4DBB-B574-9799CA56FE78}" srcId="{9F5956AC-F75C-4880-B5A0-23C0EAC4202F}" destId="{72E803E7-A20B-40B1-B4C2-41460B5A9093}" srcOrd="0" destOrd="0" parTransId="{150E2CA4-E324-43B5-8445-C6A2F8B540D4}" sibTransId="{A31C3B59-27B7-4F0A-B756-C9F1DAF624E6}"/>
    <dgm:cxn modelId="{613AE7E5-0E74-4DD8-955B-78CBE9DD72F1}" type="presOf" srcId="{F329C3D6-ECDC-4FAB-A6EC-E01A783B16E7}" destId="{4D38290F-A0E4-41C5-8A9E-BA39BBA8E546}" srcOrd="0" destOrd="0" presId="urn:microsoft.com/office/officeart/2005/8/layout/hierarchy3"/>
    <dgm:cxn modelId="{428960D5-69E5-4DFC-88D0-01A8639FEE70}" type="presOf" srcId="{D428D436-3610-4416-AED1-06968135B791}" destId="{350C4A0B-DA67-4CE7-8562-2260EDDEA317}" srcOrd="0" destOrd="0" presId="urn:microsoft.com/office/officeart/2005/8/layout/hierarchy3"/>
    <dgm:cxn modelId="{017E1DA2-F34C-40BC-81C2-56014ADFA3F7}" type="presOf" srcId="{9F5956AC-F75C-4880-B5A0-23C0EAC4202F}" destId="{2B4BBCF9-FEB6-41D7-B159-A129836F73A6}" srcOrd="0" destOrd="0" presId="urn:microsoft.com/office/officeart/2005/8/layout/hierarchy3"/>
    <dgm:cxn modelId="{F5FF168E-E0DF-4774-995B-23474EA8E228}" type="presParOf" srcId="{350C4A0B-DA67-4CE7-8562-2260EDDEA317}" destId="{8414AC0B-D860-4996-AC10-B3D39A8140CC}" srcOrd="0" destOrd="0" presId="urn:microsoft.com/office/officeart/2005/8/layout/hierarchy3"/>
    <dgm:cxn modelId="{7214041B-E45E-4643-89C0-0EA3E6ED1F55}" type="presParOf" srcId="{8414AC0B-D860-4996-AC10-B3D39A8140CC}" destId="{CA4DE9BB-3848-4B32-9CF2-CF935DD4E8B3}" srcOrd="0" destOrd="0" presId="urn:microsoft.com/office/officeart/2005/8/layout/hierarchy3"/>
    <dgm:cxn modelId="{2665488C-49B1-43F4-A5BA-EE3EEFC11E08}" type="presParOf" srcId="{CA4DE9BB-3848-4B32-9CF2-CF935DD4E8B3}" destId="{2B4BBCF9-FEB6-41D7-B159-A129836F73A6}" srcOrd="0" destOrd="0" presId="urn:microsoft.com/office/officeart/2005/8/layout/hierarchy3"/>
    <dgm:cxn modelId="{D19B30BB-81C7-4577-AF82-B98A9BCE922D}" type="presParOf" srcId="{CA4DE9BB-3848-4B32-9CF2-CF935DD4E8B3}" destId="{92E4FB97-EAD0-4B6A-91C7-CE7CDC94B313}" srcOrd="1" destOrd="0" presId="urn:microsoft.com/office/officeart/2005/8/layout/hierarchy3"/>
    <dgm:cxn modelId="{99D79379-0216-463B-817A-5C036FC89116}" type="presParOf" srcId="{8414AC0B-D860-4996-AC10-B3D39A8140CC}" destId="{71372D7D-7614-44BA-AD13-8EB831B11A2F}" srcOrd="1" destOrd="0" presId="urn:microsoft.com/office/officeart/2005/8/layout/hierarchy3"/>
    <dgm:cxn modelId="{3D3709E5-70FD-4F0D-B369-90DD7B089F90}" type="presParOf" srcId="{71372D7D-7614-44BA-AD13-8EB831B11A2F}" destId="{92B67C7F-55C5-4781-8AD7-B44204887F79}" srcOrd="0" destOrd="0" presId="urn:microsoft.com/office/officeart/2005/8/layout/hierarchy3"/>
    <dgm:cxn modelId="{2E70C585-62A6-4DD6-A38A-4B5F3E7E77DF}" type="presParOf" srcId="{71372D7D-7614-44BA-AD13-8EB831B11A2F}" destId="{610036B4-D88D-4245-94A6-D0A48979CE8C}" srcOrd="1" destOrd="0" presId="urn:microsoft.com/office/officeart/2005/8/layout/hierarchy3"/>
    <dgm:cxn modelId="{7E986623-4F09-4177-97CB-4445D739F1DC}" type="presParOf" srcId="{350C4A0B-DA67-4CE7-8562-2260EDDEA317}" destId="{E83B951A-7A84-4157-8D4F-ACCF714ACCF4}" srcOrd="1" destOrd="0" presId="urn:microsoft.com/office/officeart/2005/8/layout/hierarchy3"/>
    <dgm:cxn modelId="{A75EE794-469F-48E0-9177-EDF32A267CA2}" type="presParOf" srcId="{E83B951A-7A84-4157-8D4F-ACCF714ACCF4}" destId="{6E92FFA9-B15B-4675-A673-4BC370366982}" srcOrd="0" destOrd="0" presId="urn:microsoft.com/office/officeart/2005/8/layout/hierarchy3"/>
    <dgm:cxn modelId="{DEB43532-C086-44B7-982F-4CE8E3DF9F8B}" type="presParOf" srcId="{6E92FFA9-B15B-4675-A673-4BC370366982}" destId="{BE517863-7C38-4455-BBFE-FC10D253A78A}" srcOrd="0" destOrd="0" presId="urn:microsoft.com/office/officeart/2005/8/layout/hierarchy3"/>
    <dgm:cxn modelId="{8B7A233B-5822-4B1D-AA46-C7FB3E5EACF1}" type="presParOf" srcId="{6E92FFA9-B15B-4675-A673-4BC370366982}" destId="{0484E214-E840-4176-A757-8409A4833345}" srcOrd="1" destOrd="0" presId="urn:microsoft.com/office/officeart/2005/8/layout/hierarchy3"/>
    <dgm:cxn modelId="{1CCADADF-61FB-49DF-A46A-6705D0BDE9D2}" type="presParOf" srcId="{E83B951A-7A84-4157-8D4F-ACCF714ACCF4}" destId="{9273F5BC-7ABD-4CA1-8F9C-8B2AFEC726C6}" srcOrd="1" destOrd="0" presId="urn:microsoft.com/office/officeart/2005/8/layout/hierarchy3"/>
    <dgm:cxn modelId="{343E1908-4668-4343-81C2-C1DBFAF63BA1}" type="presParOf" srcId="{9273F5BC-7ABD-4CA1-8F9C-8B2AFEC726C6}" destId="{4D38290F-A0E4-41C5-8A9E-BA39BBA8E546}" srcOrd="0" destOrd="0" presId="urn:microsoft.com/office/officeart/2005/8/layout/hierarchy3"/>
    <dgm:cxn modelId="{7B20140A-93DF-4897-9956-F421DFF89B22}" type="presParOf" srcId="{9273F5BC-7ABD-4CA1-8F9C-8B2AFEC726C6}" destId="{6CAB18C6-5592-4CBF-ABAC-E32ABFC0A775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DB5681-ECA4-49F8-AED5-A5B955B403D8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ME"/>
        </a:p>
      </dgm:t>
    </dgm:pt>
    <dgm:pt modelId="{A9DD4E78-C611-4F54-9256-4806280CC03C}">
      <dgm:prSet phldrT="[Text]" custT="1"/>
      <dgm:spPr/>
      <dgm:t>
        <a:bodyPr/>
        <a:lstStyle/>
        <a:p>
          <a:r>
            <a:rPr lang="en-US" sz="4400" b="1" dirty="0" smtClean="0"/>
            <a:t>Creating</a:t>
          </a:r>
        </a:p>
      </dgm:t>
    </dgm:pt>
    <dgm:pt modelId="{FC0232EC-8957-4EAE-A6D5-9CEA9EA64522}" type="parTrans" cxnId="{82DF0F03-CA0E-42D9-B82C-7203D04343CD}">
      <dgm:prSet/>
      <dgm:spPr/>
      <dgm:t>
        <a:bodyPr/>
        <a:lstStyle/>
        <a:p>
          <a:endParaRPr lang="sr-Latn-ME"/>
        </a:p>
      </dgm:t>
    </dgm:pt>
    <dgm:pt modelId="{41015021-F1D5-47CB-8451-EB6ADDAE678A}" type="sibTrans" cxnId="{82DF0F03-CA0E-42D9-B82C-7203D04343CD}">
      <dgm:prSet/>
      <dgm:spPr/>
      <dgm:t>
        <a:bodyPr/>
        <a:lstStyle/>
        <a:p>
          <a:endParaRPr lang="sr-Latn-ME"/>
        </a:p>
      </dgm:t>
    </dgm:pt>
    <dgm:pt modelId="{A5D6A222-085F-49D8-B972-ECC49F188DBD}">
      <dgm:prSet phldrT="[Text]" custT="1"/>
      <dgm:spPr/>
      <dgm:t>
        <a:bodyPr/>
        <a:lstStyle/>
        <a:p>
          <a:r>
            <a:rPr lang="en-US" sz="2800" dirty="0" smtClean="0"/>
            <a:t>Applying and Analyzing</a:t>
          </a:r>
          <a:endParaRPr lang="en-US" sz="1500" dirty="0" smtClean="0"/>
        </a:p>
        <a:p>
          <a:r>
            <a:rPr lang="en-US" sz="1800" dirty="0" smtClean="0"/>
            <a:t>Use, Organize, Solve,  Compare, Examine, Conclude</a:t>
          </a:r>
          <a:endParaRPr lang="sr-Latn-ME" sz="1800" dirty="0"/>
        </a:p>
      </dgm:t>
    </dgm:pt>
    <dgm:pt modelId="{FBE38E18-0416-446D-B324-2D4C9C58C26E}" type="parTrans" cxnId="{A0195051-6B2A-48C7-B206-915F570C047F}">
      <dgm:prSet/>
      <dgm:spPr/>
      <dgm:t>
        <a:bodyPr/>
        <a:lstStyle/>
        <a:p>
          <a:endParaRPr lang="sr-Latn-ME"/>
        </a:p>
      </dgm:t>
    </dgm:pt>
    <dgm:pt modelId="{A2538CF8-379C-4D6D-9C9C-CE0B05038861}" type="sibTrans" cxnId="{A0195051-6B2A-48C7-B206-915F570C047F}">
      <dgm:prSet/>
      <dgm:spPr/>
      <dgm:t>
        <a:bodyPr/>
        <a:lstStyle/>
        <a:p>
          <a:endParaRPr lang="sr-Latn-ME"/>
        </a:p>
      </dgm:t>
    </dgm:pt>
    <dgm:pt modelId="{CF47C5B6-D824-4F52-BDBE-F07FDBDE5E04}">
      <dgm:prSet phldrT="[Text]" custT="1"/>
      <dgm:spPr/>
      <dgm:t>
        <a:bodyPr/>
        <a:lstStyle/>
        <a:p>
          <a:r>
            <a:rPr lang="en-US" sz="2800" dirty="0" smtClean="0"/>
            <a:t>Understanding</a:t>
          </a:r>
        </a:p>
        <a:p>
          <a:r>
            <a:rPr lang="en-US" sz="1800" dirty="0" smtClean="0"/>
            <a:t>Classify, demonstrate, Explain, interpret, summarize</a:t>
          </a:r>
          <a:endParaRPr lang="sr-Latn-ME" sz="1800" dirty="0"/>
        </a:p>
      </dgm:t>
    </dgm:pt>
    <dgm:pt modelId="{F7B3D34B-85C4-4FA6-B74E-456F67FD7AE9}" type="parTrans" cxnId="{BF314548-935A-4111-B972-E3C8668E1BBB}">
      <dgm:prSet/>
      <dgm:spPr/>
      <dgm:t>
        <a:bodyPr/>
        <a:lstStyle/>
        <a:p>
          <a:endParaRPr lang="sr-Latn-ME"/>
        </a:p>
      </dgm:t>
    </dgm:pt>
    <dgm:pt modelId="{5BF0DE9C-D38C-456D-8F2C-AC02EFDD1502}" type="sibTrans" cxnId="{BF314548-935A-4111-B972-E3C8668E1BBB}">
      <dgm:prSet/>
      <dgm:spPr/>
      <dgm:t>
        <a:bodyPr/>
        <a:lstStyle/>
        <a:p>
          <a:endParaRPr lang="sr-Latn-ME"/>
        </a:p>
      </dgm:t>
    </dgm:pt>
    <dgm:pt modelId="{6B54457F-4FFC-4511-A7FE-D838C7409C3E}">
      <dgm:prSet phldrT="[Text]" custT="1"/>
      <dgm:spPr/>
      <dgm:t>
        <a:bodyPr/>
        <a:lstStyle/>
        <a:p>
          <a:r>
            <a:rPr lang="en-US" sz="2400" b="1" dirty="0" smtClean="0"/>
            <a:t>Remembering</a:t>
          </a:r>
          <a:endParaRPr lang="sr-Latn-ME" sz="2400" b="1" dirty="0"/>
        </a:p>
      </dgm:t>
    </dgm:pt>
    <dgm:pt modelId="{7132F09C-408E-4EB8-91C2-B357FE61229C}" type="parTrans" cxnId="{1E564DFA-B7A2-4E0F-8945-8519B141ABBA}">
      <dgm:prSet/>
      <dgm:spPr/>
      <dgm:t>
        <a:bodyPr/>
        <a:lstStyle/>
        <a:p>
          <a:endParaRPr lang="sr-Latn-ME"/>
        </a:p>
      </dgm:t>
    </dgm:pt>
    <dgm:pt modelId="{49BDD72C-ACD3-47E3-87C9-4568BB616FA4}" type="sibTrans" cxnId="{1E564DFA-B7A2-4E0F-8945-8519B141ABBA}">
      <dgm:prSet/>
      <dgm:spPr/>
      <dgm:t>
        <a:bodyPr/>
        <a:lstStyle/>
        <a:p>
          <a:endParaRPr lang="sr-Latn-ME"/>
        </a:p>
      </dgm:t>
    </dgm:pt>
    <dgm:pt modelId="{711F3478-245A-4F6A-8541-690611E21DD5}">
      <dgm:prSet phldrT="[Text]" custT="1"/>
      <dgm:spPr/>
      <dgm:t>
        <a:bodyPr/>
        <a:lstStyle/>
        <a:p>
          <a:r>
            <a:rPr lang="en-US" sz="2800" dirty="0" smtClean="0"/>
            <a:t>Evaluating</a:t>
          </a:r>
        </a:p>
        <a:p>
          <a:r>
            <a:rPr lang="en-US" sz="2000" dirty="0" smtClean="0"/>
            <a:t>Criticize, Defend, Interpret, Justify</a:t>
          </a:r>
          <a:endParaRPr lang="sr-Latn-ME" sz="2000" dirty="0"/>
        </a:p>
      </dgm:t>
    </dgm:pt>
    <dgm:pt modelId="{B2428D6D-4DF4-42AD-950C-6E22DD1B852A}" type="parTrans" cxnId="{509F2592-B59D-499A-AC79-9A44E46C187B}">
      <dgm:prSet/>
      <dgm:spPr/>
      <dgm:t>
        <a:bodyPr/>
        <a:lstStyle/>
        <a:p>
          <a:endParaRPr lang="sr-Latn-ME"/>
        </a:p>
      </dgm:t>
    </dgm:pt>
    <dgm:pt modelId="{707C84CD-4962-47C7-A7EC-17A8B5747B9B}" type="sibTrans" cxnId="{509F2592-B59D-499A-AC79-9A44E46C187B}">
      <dgm:prSet/>
      <dgm:spPr/>
      <dgm:t>
        <a:bodyPr/>
        <a:lstStyle/>
        <a:p>
          <a:endParaRPr lang="sr-Latn-ME"/>
        </a:p>
      </dgm:t>
    </dgm:pt>
    <dgm:pt modelId="{8198FFBB-3322-4D26-BACD-129851FCF279}" type="pres">
      <dgm:prSet presAssocID="{6ADB5681-ECA4-49F8-AED5-A5B955B403D8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sr-Latn-ME"/>
        </a:p>
      </dgm:t>
    </dgm:pt>
    <dgm:pt modelId="{4347ECCC-6052-42D9-8E27-1FCF71C75EE4}" type="pres">
      <dgm:prSet presAssocID="{6ADB5681-ECA4-49F8-AED5-A5B955B403D8}" presName="pyramid" presStyleLbl="node1" presStyleIdx="0" presStyleCn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sr-Latn-ME"/>
        </a:p>
      </dgm:t>
    </dgm:pt>
    <dgm:pt modelId="{F64AF8FC-9CCE-4F92-8CD9-530C7C064555}" type="pres">
      <dgm:prSet presAssocID="{6ADB5681-ECA4-49F8-AED5-A5B955B403D8}" presName="theList" presStyleCnt="0"/>
      <dgm:spPr/>
    </dgm:pt>
    <dgm:pt modelId="{305B6D62-9AF3-4625-9008-FE1DB9E15B0D}" type="pres">
      <dgm:prSet presAssocID="{A9DD4E78-C611-4F54-9256-4806280CC03C}" presName="aNode" presStyleLbl="fgAcc1" presStyleIdx="0" presStyleCnt="5" custScaleX="94607" custScaleY="83763" custLinFactY="-50130" custLinFactNeighborX="-50805" custLinFactNeighborY="-100000">
        <dgm:presLayoutVars>
          <dgm:bulletEnabled val="1"/>
        </dgm:presLayoutVars>
      </dgm:prSet>
      <dgm:spPr/>
      <dgm:t>
        <a:bodyPr/>
        <a:lstStyle/>
        <a:p>
          <a:endParaRPr lang="sr-Latn-ME"/>
        </a:p>
      </dgm:t>
    </dgm:pt>
    <dgm:pt modelId="{E4ABD5C4-46AE-4BD6-A5A7-5B6A2F112F1D}" type="pres">
      <dgm:prSet presAssocID="{A9DD4E78-C611-4F54-9256-4806280CC03C}" presName="aSpace" presStyleCnt="0"/>
      <dgm:spPr/>
    </dgm:pt>
    <dgm:pt modelId="{E469F2F3-DAA3-464D-A682-48A5EA7EE792}" type="pres">
      <dgm:prSet presAssocID="{711F3478-245A-4F6A-8541-690611E21DD5}" presName="aNode" presStyleLbl="fgAcc1" presStyleIdx="1" presStyleCnt="5" custScaleY="127888" custLinFactNeighborX="7396" custLinFactNeighborY="86202">
        <dgm:presLayoutVars>
          <dgm:bulletEnabled val="1"/>
        </dgm:presLayoutVars>
      </dgm:prSet>
      <dgm:spPr/>
      <dgm:t>
        <a:bodyPr/>
        <a:lstStyle/>
        <a:p>
          <a:endParaRPr lang="sr-Latn-ME"/>
        </a:p>
      </dgm:t>
    </dgm:pt>
    <dgm:pt modelId="{D30444D7-FCFD-4B11-9661-5BFCE2EBDB31}" type="pres">
      <dgm:prSet presAssocID="{711F3478-245A-4F6A-8541-690611E21DD5}" presName="aSpace" presStyleCnt="0"/>
      <dgm:spPr/>
    </dgm:pt>
    <dgm:pt modelId="{D81C9C3B-AC29-4E83-8C3D-EF69E0F1B9C5}" type="pres">
      <dgm:prSet presAssocID="{A5D6A222-085F-49D8-B972-ECC49F188DBD}" presName="aNode" presStyleLbl="fgAcc1" presStyleIdx="2" presStyleCnt="5" custScaleY="125531" custLinFactY="18215" custLinFactNeighborX="7396" custLinFactNeighborY="100000">
        <dgm:presLayoutVars>
          <dgm:bulletEnabled val="1"/>
        </dgm:presLayoutVars>
      </dgm:prSet>
      <dgm:spPr/>
      <dgm:t>
        <a:bodyPr/>
        <a:lstStyle/>
        <a:p>
          <a:endParaRPr lang="sr-Latn-ME"/>
        </a:p>
      </dgm:t>
    </dgm:pt>
    <dgm:pt modelId="{ECC733EC-8EAB-4F18-A3D2-D2538F651500}" type="pres">
      <dgm:prSet presAssocID="{A5D6A222-085F-49D8-B972-ECC49F188DBD}" presName="aSpace" presStyleCnt="0"/>
      <dgm:spPr/>
    </dgm:pt>
    <dgm:pt modelId="{0DE26607-A5FF-4923-B825-92A2A3C5A0DC}" type="pres">
      <dgm:prSet presAssocID="{CF47C5B6-D824-4F52-BDBE-F07FDBDE5E04}" presName="aNode" presStyleLbl="fgAcc1" presStyleIdx="3" presStyleCnt="5" custScaleX="103365" custScaleY="128440" custLinFactY="26983" custLinFactNeighborX="9078" custLinFactNeighborY="100000">
        <dgm:presLayoutVars>
          <dgm:bulletEnabled val="1"/>
        </dgm:presLayoutVars>
      </dgm:prSet>
      <dgm:spPr/>
      <dgm:t>
        <a:bodyPr/>
        <a:lstStyle/>
        <a:p>
          <a:endParaRPr lang="sr-Latn-ME"/>
        </a:p>
      </dgm:t>
    </dgm:pt>
    <dgm:pt modelId="{5C85BA55-DF5E-4FF6-A5BF-413CD08079BD}" type="pres">
      <dgm:prSet presAssocID="{CF47C5B6-D824-4F52-BDBE-F07FDBDE5E04}" presName="aSpace" presStyleCnt="0"/>
      <dgm:spPr/>
    </dgm:pt>
    <dgm:pt modelId="{6FF90FB3-CD6C-4AC0-BC3D-18F63ED494B6}" type="pres">
      <dgm:prSet presAssocID="{6B54457F-4FFC-4511-A7FE-D838C7409C3E}" presName="aNode" presStyleLbl="fgAcc1" presStyleIdx="4" presStyleCnt="5" custScaleX="104057" custScaleY="50249" custLinFactY="54899" custLinFactNeighborX="-46080" custLinFactNeighborY="100000">
        <dgm:presLayoutVars>
          <dgm:bulletEnabled val="1"/>
        </dgm:presLayoutVars>
      </dgm:prSet>
      <dgm:spPr/>
      <dgm:t>
        <a:bodyPr/>
        <a:lstStyle/>
        <a:p>
          <a:endParaRPr lang="sr-Latn-ME"/>
        </a:p>
      </dgm:t>
    </dgm:pt>
    <dgm:pt modelId="{C713BDFD-ACCE-48F7-96EB-FFAE1DB900E9}" type="pres">
      <dgm:prSet presAssocID="{6B54457F-4FFC-4511-A7FE-D838C7409C3E}" presName="aSpace" presStyleCnt="0"/>
      <dgm:spPr/>
    </dgm:pt>
  </dgm:ptLst>
  <dgm:cxnLst>
    <dgm:cxn modelId="{1E564DFA-B7A2-4E0F-8945-8519B141ABBA}" srcId="{6ADB5681-ECA4-49F8-AED5-A5B955B403D8}" destId="{6B54457F-4FFC-4511-A7FE-D838C7409C3E}" srcOrd="4" destOrd="0" parTransId="{7132F09C-408E-4EB8-91C2-B357FE61229C}" sibTransId="{49BDD72C-ACD3-47E3-87C9-4568BB616FA4}"/>
    <dgm:cxn modelId="{7106B7C0-1D0B-4F07-B208-298F7A04D8BF}" type="presOf" srcId="{711F3478-245A-4F6A-8541-690611E21DD5}" destId="{E469F2F3-DAA3-464D-A682-48A5EA7EE792}" srcOrd="0" destOrd="0" presId="urn:microsoft.com/office/officeart/2005/8/layout/pyramid2"/>
    <dgm:cxn modelId="{C62C794B-09FE-40B7-8595-823545ED93E6}" type="presOf" srcId="{A5D6A222-085F-49D8-B972-ECC49F188DBD}" destId="{D81C9C3B-AC29-4E83-8C3D-EF69E0F1B9C5}" srcOrd="0" destOrd="0" presId="urn:microsoft.com/office/officeart/2005/8/layout/pyramid2"/>
    <dgm:cxn modelId="{27197B5C-BE35-45A2-A6E6-BAC0F2208CA6}" type="presOf" srcId="{CF47C5B6-D824-4F52-BDBE-F07FDBDE5E04}" destId="{0DE26607-A5FF-4923-B825-92A2A3C5A0DC}" srcOrd="0" destOrd="0" presId="urn:microsoft.com/office/officeart/2005/8/layout/pyramid2"/>
    <dgm:cxn modelId="{82DF0F03-CA0E-42D9-B82C-7203D04343CD}" srcId="{6ADB5681-ECA4-49F8-AED5-A5B955B403D8}" destId="{A9DD4E78-C611-4F54-9256-4806280CC03C}" srcOrd="0" destOrd="0" parTransId="{FC0232EC-8957-4EAE-A6D5-9CEA9EA64522}" sibTransId="{41015021-F1D5-47CB-8451-EB6ADDAE678A}"/>
    <dgm:cxn modelId="{BF314548-935A-4111-B972-E3C8668E1BBB}" srcId="{6ADB5681-ECA4-49F8-AED5-A5B955B403D8}" destId="{CF47C5B6-D824-4F52-BDBE-F07FDBDE5E04}" srcOrd="3" destOrd="0" parTransId="{F7B3D34B-85C4-4FA6-B74E-456F67FD7AE9}" sibTransId="{5BF0DE9C-D38C-456D-8F2C-AC02EFDD1502}"/>
    <dgm:cxn modelId="{363E106F-1CC9-487F-8129-A509845AE44D}" type="presOf" srcId="{6ADB5681-ECA4-49F8-AED5-A5B955B403D8}" destId="{8198FFBB-3322-4D26-BACD-129851FCF279}" srcOrd="0" destOrd="0" presId="urn:microsoft.com/office/officeart/2005/8/layout/pyramid2"/>
    <dgm:cxn modelId="{CEED3429-4317-4C91-A601-996438696388}" type="presOf" srcId="{6B54457F-4FFC-4511-A7FE-D838C7409C3E}" destId="{6FF90FB3-CD6C-4AC0-BC3D-18F63ED494B6}" srcOrd="0" destOrd="0" presId="urn:microsoft.com/office/officeart/2005/8/layout/pyramid2"/>
    <dgm:cxn modelId="{A0195051-6B2A-48C7-B206-915F570C047F}" srcId="{6ADB5681-ECA4-49F8-AED5-A5B955B403D8}" destId="{A5D6A222-085F-49D8-B972-ECC49F188DBD}" srcOrd="2" destOrd="0" parTransId="{FBE38E18-0416-446D-B324-2D4C9C58C26E}" sibTransId="{A2538CF8-379C-4D6D-9C9C-CE0B05038861}"/>
    <dgm:cxn modelId="{509F2592-B59D-499A-AC79-9A44E46C187B}" srcId="{6ADB5681-ECA4-49F8-AED5-A5B955B403D8}" destId="{711F3478-245A-4F6A-8541-690611E21DD5}" srcOrd="1" destOrd="0" parTransId="{B2428D6D-4DF4-42AD-950C-6E22DD1B852A}" sibTransId="{707C84CD-4962-47C7-A7EC-17A8B5747B9B}"/>
    <dgm:cxn modelId="{1439645F-4EED-4EAA-AEF8-1ABFFADEC459}" type="presOf" srcId="{A9DD4E78-C611-4F54-9256-4806280CC03C}" destId="{305B6D62-9AF3-4625-9008-FE1DB9E15B0D}" srcOrd="0" destOrd="0" presId="urn:microsoft.com/office/officeart/2005/8/layout/pyramid2"/>
    <dgm:cxn modelId="{E257B355-4C8D-430F-8F68-5CBAC23FFE16}" type="presParOf" srcId="{8198FFBB-3322-4D26-BACD-129851FCF279}" destId="{4347ECCC-6052-42D9-8E27-1FCF71C75EE4}" srcOrd="0" destOrd="0" presId="urn:microsoft.com/office/officeart/2005/8/layout/pyramid2"/>
    <dgm:cxn modelId="{BA1D516B-7791-42EF-9BF3-BA1B33EF139D}" type="presParOf" srcId="{8198FFBB-3322-4D26-BACD-129851FCF279}" destId="{F64AF8FC-9CCE-4F92-8CD9-530C7C064555}" srcOrd="1" destOrd="0" presId="urn:microsoft.com/office/officeart/2005/8/layout/pyramid2"/>
    <dgm:cxn modelId="{BD8954AB-DDE7-477E-B4B5-BFEFB1DBAB90}" type="presParOf" srcId="{F64AF8FC-9CCE-4F92-8CD9-530C7C064555}" destId="{305B6D62-9AF3-4625-9008-FE1DB9E15B0D}" srcOrd="0" destOrd="0" presId="urn:microsoft.com/office/officeart/2005/8/layout/pyramid2"/>
    <dgm:cxn modelId="{56605640-E79C-4053-B3F3-1CC211B99D0B}" type="presParOf" srcId="{F64AF8FC-9CCE-4F92-8CD9-530C7C064555}" destId="{E4ABD5C4-46AE-4BD6-A5A7-5B6A2F112F1D}" srcOrd="1" destOrd="0" presId="urn:microsoft.com/office/officeart/2005/8/layout/pyramid2"/>
    <dgm:cxn modelId="{20D8A7C4-B0C1-402A-9325-14F47257D88A}" type="presParOf" srcId="{F64AF8FC-9CCE-4F92-8CD9-530C7C064555}" destId="{E469F2F3-DAA3-464D-A682-48A5EA7EE792}" srcOrd="2" destOrd="0" presId="urn:microsoft.com/office/officeart/2005/8/layout/pyramid2"/>
    <dgm:cxn modelId="{7D03DEA1-1339-44EA-A72E-5FE81FB4A821}" type="presParOf" srcId="{F64AF8FC-9CCE-4F92-8CD9-530C7C064555}" destId="{D30444D7-FCFD-4B11-9661-5BFCE2EBDB31}" srcOrd="3" destOrd="0" presId="urn:microsoft.com/office/officeart/2005/8/layout/pyramid2"/>
    <dgm:cxn modelId="{487E81E5-7E24-427E-8A38-9F7CD7AEAD82}" type="presParOf" srcId="{F64AF8FC-9CCE-4F92-8CD9-530C7C064555}" destId="{D81C9C3B-AC29-4E83-8C3D-EF69E0F1B9C5}" srcOrd="4" destOrd="0" presId="urn:microsoft.com/office/officeart/2005/8/layout/pyramid2"/>
    <dgm:cxn modelId="{E65DF94B-1945-477D-AE7A-3BF970CAA180}" type="presParOf" srcId="{F64AF8FC-9CCE-4F92-8CD9-530C7C064555}" destId="{ECC733EC-8EAB-4F18-A3D2-D2538F651500}" srcOrd="5" destOrd="0" presId="urn:microsoft.com/office/officeart/2005/8/layout/pyramid2"/>
    <dgm:cxn modelId="{312E9ECE-6C5D-4CAA-89EB-2A04F9479924}" type="presParOf" srcId="{F64AF8FC-9CCE-4F92-8CD9-530C7C064555}" destId="{0DE26607-A5FF-4923-B825-92A2A3C5A0DC}" srcOrd="6" destOrd="0" presId="urn:microsoft.com/office/officeart/2005/8/layout/pyramid2"/>
    <dgm:cxn modelId="{184402F4-E48F-4A86-8227-46A5D35DF6F0}" type="presParOf" srcId="{F64AF8FC-9CCE-4F92-8CD9-530C7C064555}" destId="{5C85BA55-DF5E-4FF6-A5BF-413CD08079BD}" srcOrd="7" destOrd="0" presId="urn:microsoft.com/office/officeart/2005/8/layout/pyramid2"/>
    <dgm:cxn modelId="{CF453094-D83D-4CB1-9662-4D726777060A}" type="presParOf" srcId="{F64AF8FC-9CCE-4F92-8CD9-530C7C064555}" destId="{6FF90FB3-CD6C-4AC0-BC3D-18F63ED494B6}" srcOrd="8" destOrd="0" presId="urn:microsoft.com/office/officeart/2005/8/layout/pyramid2"/>
    <dgm:cxn modelId="{35405B74-5B90-4355-8619-CD31B570BD6E}" type="presParOf" srcId="{F64AF8FC-9CCE-4F92-8CD9-530C7C064555}" destId="{C713BDFD-ACCE-48F7-96EB-FFAE1DB900E9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M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A5560-9E17-4485-AE06-0B5F6DECDB73}" type="datetimeFigureOut">
              <a:rPr lang="sr-Latn-ME" smtClean="0"/>
              <a:t>23.9.2020.</a:t>
            </a:fld>
            <a:endParaRPr lang="sr-Latn-M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M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A2E7E5-D2B5-4B6B-8F9F-62FC21E57BFC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58129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2BDE5487-124A-42AB-8FE5-4A9E70607AE4}" type="slidenum">
              <a:rPr lang="en-US" altLang="en-US">
                <a:solidFill>
                  <a:prstClr val="black"/>
                </a:solidFill>
                <a:latin typeface="Arial" charset="0"/>
              </a:rPr>
              <a:pPr/>
              <a:t>1</a:t>
            </a:fld>
            <a:endParaRPr lang="en-US" alt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937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9FD2-E071-4607-AA15-FF4C26492DEA}" type="datetimeFigureOut">
              <a:rPr lang="sr-Latn-ME" smtClean="0"/>
              <a:t>23.9.2020.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E899-F3EF-45E6-97E2-E9D7808B438A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518866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9FD2-E071-4607-AA15-FF4C26492DEA}" type="datetimeFigureOut">
              <a:rPr lang="sr-Latn-ME" smtClean="0"/>
              <a:t>23.9.2020.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E899-F3EF-45E6-97E2-E9D7808B438A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895192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9FD2-E071-4607-AA15-FF4C26492DEA}" type="datetimeFigureOut">
              <a:rPr lang="sr-Latn-ME" smtClean="0"/>
              <a:t>23.9.2020.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E899-F3EF-45E6-97E2-E9D7808B438A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431466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E47A5-8A2D-49E8-A130-826FC12EBAD3}" type="datetimeFigureOut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1A12A4-8AF5-4B5F-933B-465E70F322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29070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58D51-2277-46D5-A80D-3A2D9456D674}" type="datetimeFigureOut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0BE50-7504-45AD-8C9D-97585FC4B1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1851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33C56-9BC3-40C8-8433-2F45C9F77B7E}" type="datetimeFigureOut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A402A-CC41-4C5F-BD5B-9D371E1F91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28734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5CD35-D6F6-44C6-9765-370182C0DD55}" type="datetimeFigureOut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BF928-76D2-496B-AF85-9835C27C47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73499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D352D-3EAD-402B-96F1-9BA7068DD176}" type="datetimeFigureOut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F4882A-2AF8-47FB-9C96-6FBC053D96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78157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24295-F1DE-4997-8AE0-152BDAE6D997}" type="datetimeFigureOut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B9198-B2FF-425D-BF64-E2B5CE9F95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38041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10B73-5644-46B8-9CFA-289EADB7EBCE}" type="datetimeFigureOut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BBE916-FEAE-4D8F-9DB4-EDC9FF6D3C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93081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A0410-C1C6-4A99-9D51-035CE3698C24}" type="datetimeFigureOut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F2E6E-785E-4074-B090-68800B0B5B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1178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9FD2-E071-4607-AA15-FF4C26492DEA}" type="datetimeFigureOut">
              <a:rPr lang="sr-Latn-ME" smtClean="0"/>
              <a:t>23.9.2020.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E899-F3EF-45E6-97E2-E9D7808B438A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79039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CD3D8-8D2D-4FFF-990F-782F0257E955}" type="datetimeFigureOut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1578A-DEEF-4252-908A-C2FAB0F1AE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34127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69E72-894D-47AF-A9CE-2C144B6C2E31}" type="datetimeFigureOut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5A3B13-DAA5-411C-980E-27D4D11212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55621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47E7E-F1A8-46F3-8C19-F81DFE34B2F4}" type="datetimeFigureOut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92582-53EA-4F3D-88A4-F39FC513DC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3291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9FD2-E071-4607-AA15-FF4C26492DEA}" type="datetimeFigureOut">
              <a:rPr lang="sr-Latn-ME" smtClean="0"/>
              <a:t>23.9.2020.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E899-F3EF-45E6-97E2-E9D7808B438A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316322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9FD2-E071-4607-AA15-FF4C26492DEA}" type="datetimeFigureOut">
              <a:rPr lang="sr-Latn-ME" smtClean="0"/>
              <a:t>23.9.2020.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E899-F3EF-45E6-97E2-E9D7808B438A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85646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9FD2-E071-4607-AA15-FF4C26492DEA}" type="datetimeFigureOut">
              <a:rPr lang="sr-Latn-ME" smtClean="0"/>
              <a:t>23.9.2020.</a:t>
            </a:fld>
            <a:endParaRPr lang="sr-Latn-M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E899-F3EF-45E6-97E2-E9D7808B438A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782000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9FD2-E071-4607-AA15-FF4C26492DEA}" type="datetimeFigureOut">
              <a:rPr lang="sr-Latn-ME" smtClean="0"/>
              <a:t>23.9.2020.</a:t>
            </a:fld>
            <a:endParaRPr lang="sr-Latn-M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E899-F3EF-45E6-97E2-E9D7808B438A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623049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9FD2-E071-4607-AA15-FF4C26492DEA}" type="datetimeFigureOut">
              <a:rPr lang="sr-Latn-ME" smtClean="0"/>
              <a:t>23.9.2020.</a:t>
            </a:fld>
            <a:endParaRPr lang="sr-Latn-M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E899-F3EF-45E6-97E2-E9D7808B438A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288641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9FD2-E071-4607-AA15-FF4C26492DEA}" type="datetimeFigureOut">
              <a:rPr lang="sr-Latn-ME" smtClean="0"/>
              <a:t>23.9.2020.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E899-F3EF-45E6-97E2-E9D7808B438A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91297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M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9FD2-E071-4607-AA15-FF4C26492DEA}" type="datetimeFigureOut">
              <a:rPr lang="sr-Latn-ME" smtClean="0"/>
              <a:t>23.9.2020.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6E899-F3EF-45E6-97E2-E9D7808B438A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4140711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F9FD2-E071-4607-AA15-FF4C26492DEA}" type="datetimeFigureOut">
              <a:rPr lang="sr-Latn-ME" smtClean="0"/>
              <a:t>23.9.2020.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6E899-F3EF-45E6-97E2-E9D7808B438A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518927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D578851-6D7E-487D-96A3-F271016D3E90}" type="datetimeFigureOut">
              <a:rPr lang="en-US"/>
              <a:pPr>
                <a:defRPr/>
              </a:pPr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EE9DA01-E2C5-407A-994C-697DAE6301A1}" type="slidenum">
              <a:rPr lang="en-US" alt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55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609600" y="2960688"/>
            <a:ext cx="7924800" cy="13849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800" b="1" dirty="0">
                <a:solidFill>
                  <a:srgbClr val="1F497D">
                    <a:lumMod val="60000"/>
                    <a:lumOff val="40000"/>
                  </a:srgbClr>
                </a:solidFill>
              </a:rPr>
              <a:t>Report on Individual assessment of the individual legal clinic’s subjects at the </a:t>
            </a:r>
            <a:r>
              <a:rPr lang="en-GB" sz="28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Faculty of Law </a:t>
            </a:r>
            <a:r>
              <a:rPr lang="en-GB" sz="2800" b="1" dirty="0" err="1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UoM</a:t>
            </a:r>
            <a:endParaRPr lang="en-GB" sz="2800" dirty="0">
              <a:solidFill>
                <a:srgbClr val="1F497D">
                  <a:lumMod val="60000"/>
                  <a:lumOff val="40000"/>
                </a:srgbClr>
              </a:solidFill>
            </a:endParaRPr>
          </a:p>
        </p:txBody>
      </p:sp>
      <p:sp>
        <p:nvSpPr>
          <p:cNvPr id="409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prstClr val="black"/>
                </a:solidFill>
                <a:latin typeface="Arial" charset="0"/>
                <a:cs typeface="Arial" charset="0"/>
              </a:rPr>
              <a:t/>
            </a:r>
            <a:br>
              <a:rPr lang="en-US" altLang="en-US" smtClean="0">
                <a:solidFill>
                  <a:prstClr val="black"/>
                </a:solidFill>
                <a:latin typeface="Arial" charset="0"/>
                <a:cs typeface="Arial" charset="0"/>
              </a:rPr>
            </a:br>
            <a:endParaRPr lang="en-US" altLang="en-US" smtClean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pic>
        <p:nvPicPr>
          <p:cNvPr id="410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93" t="59842" r="22005" b="22868"/>
          <a:stretch>
            <a:fillRect/>
          </a:stretch>
        </p:blipFill>
        <p:spPr bwMode="auto">
          <a:xfrm>
            <a:off x="2590800" y="-17463"/>
            <a:ext cx="4157663" cy="2514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53"/>
          <a:stretch>
            <a:fillRect/>
          </a:stretch>
        </p:blipFill>
        <p:spPr bwMode="auto">
          <a:xfrm>
            <a:off x="1122363" y="4848225"/>
            <a:ext cx="6899275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833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sr-Latn-ME" dirty="0" smtClean="0"/>
              <a:t>Conclusion</a:t>
            </a:r>
            <a:r>
              <a:rPr lang="en-US" dirty="0" smtClean="0"/>
              <a:t>s</a:t>
            </a:r>
            <a:endParaRPr lang="sr-Latn-M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4713387"/>
          </a:xfrm>
        </p:spPr>
        <p:txBody>
          <a:bodyPr>
            <a:normAutofit/>
          </a:bodyPr>
          <a:lstStyle/>
          <a:p>
            <a:r>
              <a:rPr lang="sr-Latn-ME" dirty="0"/>
              <a:t>No real life </a:t>
            </a:r>
            <a:r>
              <a:rPr lang="sr-Latn-ME" dirty="0" smtClean="0"/>
              <a:t>situations</a:t>
            </a:r>
            <a:endParaRPr lang="en-US" dirty="0"/>
          </a:p>
          <a:p>
            <a:r>
              <a:rPr lang="en-US" dirty="0"/>
              <a:t>experience of true legal </a:t>
            </a:r>
            <a:r>
              <a:rPr lang="en-US" dirty="0" smtClean="0"/>
              <a:t>practice</a:t>
            </a:r>
          </a:p>
          <a:p>
            <a:r>
              <a:rPr lang="en-US" dirty="0" smtClean="0"/>
              <a:t>learn </a:t>
            </a:r>
            <a:r>
              <a:rPr lang="en-US" dirty="0"/>
              <a:t>practical skills and professional </a:t>
            </a:r>
            <a:r>
              <a:rPr lang="en-US" dirty="0" smtClean="0"/>
              <a:t>responsibility</a:t>
            </a:r>
          </a:p>
          <a:p>
            <a:r>
              <a:rPr lang="sr-Latn-ME" dirty="0"/>
              <a:t>„learning by </a:t>
            </a:r>
            <a:r>
              <a:rPr lang="sr-Latn-ME" dirty="0" smtClean="0"/>
              <a:t>doing“</a:t>
            </a:r>
            <a:endParaRPr lang="en-US" dirty="0" smtClean="0"/>
          </a:p>
          <a:p>
            <a:r>
              <a:rPr lang="en-US" dirty="0" smtClean="0"/>
              <a:t>communication </a:t>
            </a:r>
            <a:r>
              <a:rPr lang="en-US" dirty="0"/>
              <a:t>with </a:t>
            </a:r>
            <a:r>
              <a:rPr lang="en-US" dirty="0" smtClean="0"/>
              <a:t>clients</a:t>
            </a:r>
          </a:p>
          <a:p>
            <a:r>
              <a:rPr lang="en-US" dirty="0" smtClean="0"/>
              <a:t>ability </a:t>
            </a:r>
            <a:r>
              <a:rPr lang="en-US" dirty="0"/>
              <a:t>to conduct legal </a:t>
            </a:r>
            <a:r>
              <a:rPr lang="en-US" dirty="0" smtClean="0"/>
              <a:t>interview</a:t>
            </a:r>
          </a:p>
          <a:p>
            <a:r>
              <a:rPr lang="en-US" dirty="0" smtClean="0"/>
              <a:t>providing </a:t>
            </a:r>
            <a:r>
              <a:rPr lang="en-US" dirty="0"/>
              <a:t>legal </a:t>
            </a:r>
            <a:r>
              <a:rPr lang="en-US" dirty="0" smtClean="0"/>
              <a:t>advice</a:t>
            </a:r>
          </a:p>
        </p:txBody>
      </p:sp>
    </p:spTree>
    <p:extLst>
      <p:ext uri="{BB962C8B-B14F-4D97-AF65-F5344CB8AC3E}">
        <p14:creationId xmlns:p14="http://schemas.microsoft.com/office/powerpoint/2010/main" val="278811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0360632"/>
              </p:ext>
            </p:extLst>
          </p:nvPr>
        </p:nvGraphicFramePr>
        <p:xfrm>
          <a:off x="323528" y="404813"/>
          <a:ext cx="8640959" cy="62645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1763688" y="1628800"/>
            <a:ext cx="2736304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17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4415644"/>
              </p:ext>
            </p:extLst>
          </p:nvPr>
        </p:nvGraphicFramePr>
        <p:xfrm>
          <a:off x="179388" y="115888"/>
          <a:ext cx="8794750" cy="6586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762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76672"/>
            <a:ext cx="8363272" cy="5649491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sr-Latn-ME" dirty="0"/>
              <a:t>„clinical legal education“ </a:t>
            </a:r>
            <a:endParaRPr lang="en-US" dirty="0" smtClean="0"/>
          </a:p>
          <a:p>
            <a:endParaRPr lang="en-US" dirty="0"/>
          </a:p>
          <a:p>
            <a:pPr algn="just"/>
            <a:r>
              <a:rPr lang="en-US" dirty="0"/>
              <a:t>Clinics as specific subjects within the Master </a:t>
            </a:r>
            <a:r>
              <a:rPr lang="en-US" dirty="0" smtClean="0"/>
              <a:t>studies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7 </a:t>
            </a:r>
            <a:r>
              <a:rPr lang="en-US" dirty="0" smtClean="0"/>
              <a:t> subjects</a:t>
            </a:r>
            <a:r>
              <a:rPr lang="sr-Latn-ME" dirty="0" smtClean="0"/>
              <a:t>: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>
              <a:buFontTx/>
              <a:buChar char="-"/>
            </a:pPr>
            <a:r>
              <a:rPr lang="en-US" sz="2800" dirty="0" smtClean="0"/>
              <a:t>International </a:t>
            </a:r>
            <a:r>
              <a:rPr lang="en-US" sz="2800" dirty="0"/>
              <a:t>Law </a:t>
            </a:r>
            <a:r>
              <a:rPr lang="en-US" sz="2800" dirty="0" smtClean="0"/>
              <a:t>Clinic</a:t>
            </a:r>
          </a:p>
          <a:p>
            <a:pPr algn="just">
              <a:buFontTx/>
              <a:buChar char="-"/>
            </a:pPr>
            <a:r>
              <a:rPr lang="en-US" sz="2800" dirty="0"/>
              <a:t>Criminal Law </a:t>
            </a:r>
            <a:r>
              <a:rPr lang="en-US" sz="2800" dirty="0" smtClean="0"/>
              <a:t>Clinic </a:t>
            </a:r>
          </a:p>
          <a:p>
            <a:pPr algn="just">
              <a:buFontTx/>
              <a:buChar char="-"/>
            </a:pPr>
            <a:r>
              <a:rPr lang="en-US" sz="2800" dirty="0" smtClean="0"/>
              <a:t>Commercial </a:t>
            </a:r>
            <a:r>
              <a:rPr lang="en-US" sz="2800" dirty="0"/>
              <a:t>Law </a:t>
            </a:r>
            <a:r>
              <a:rPr lang="en-US" sz="2800" dirty="0" smtClean="0"/>
              <a:t>Clinic</a:t>
            </a:r>
          </a:p>
          <a:p>
            <a:pPr algn="just">
              <a:buFontTx/>
              <a:buChar char="-"/>
            </a:pPr>
            <a:r>
              <a:rPr lang="en-US" sz="2800" dirty="0" smtClean="0"/>
              <a:t>Property </a:t>
            </a:r>
            <a:r>
              <a:rPr lang="en-US" sz="2800" dirty="0"/>
              <a:t>Law </a:t>
            </a:r>
            <a:r>
              <a:rPr lang="en-US" sz="2800" dirty="0" smtClean="0"/>
              <a:t>Clinic</a:t>
            </a:r>
          </a:p>
          <a:p>
            <a:pPr algn="just">
              <a:buFontTx/>
              <a:buChar char="-"/>
            </a:pPr>
            <a:r>
              <a:rPr lang="en-US" sz="2800" dirty="0" smtClean="0"/>
              <a:t>Obligation </a:t>
            </a:r>
            <a:r>
              <a:rPr lang="en-US" sz="2800" dirty="0"/>
              <a:t>Law </a:t>
            </a:r>
            <a:r>
              <a:rPr lang="en-US" sz="2800" dirty="0" smtClean="0"/>
              <a:t>Clinic</a:t>
            </a:r>
          </a:p>
          <a:p>
            <a:pPr algn="just">
              <a:buFontTx/>
              <a:buChar char="-"/>
            </a:pPr>
            <a:r>
              <a:rPr lang="en-US" sz="2800" dirty="0" smtClean="0"/>
              <a:t>Inheritance </a:t>
            </a:r>
            <a:r>
              <a:rPr lang="en-US" sz="2800" dirty="0"/>
              <a:t>Law Clinic </a:t>
            </a:r>
            <a:endParaRPr lang="en-US" sz="2800" dirty="0" smtClean="0"/>
          </a:p>
          <a:p>
            <a:pPr algn="just">
              <a:buFontTx/>
              <a:buChar char="-"/>
            </a:pPr>
            <a:r>
              <a:rPr lang="en-US" sz="2800" dirty="0" smtClean="0"/>
              <a:t>Family </a:t>
            </a:r>
            <a:r>
              <a:rPr lang="en-US" sz="2800" dirty="0"/>
              <a:t>Law Clinic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339159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85010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sr-Latn-ME" dirty="0" smtClean="0"/>
              <a:t>Commercial </a:t>
            </a:r>
            <a:r>
              <a:rPr lang="sr-Latn-ME" dirty="0"/>
              <a:t>Law Clinic</a:t>
            </a:r>
            <a:br>
              <a:rPr lang="sr-Latn-ME" dirty="0"/>
            </a:br>
            <a:endParaRPr lang="sr-Latn-M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ME" dirty="0"/>
              <a:t>Objectives of </a:t>
            </a:r>
            <a:r>
              <a:rPr lang="sr-Latn-ME" dirty="0" smtClean="0"/>
              <a:t>studying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Concept and </a:t>
            </a:r>
            <a:r>
              <a:rPr lang="en-US" dirty="0" smtClean="0"/>
              <a:t>methods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</a:p>
          <a:p>
            <a:pPr marL="0" indent="0" algn="ctr">
              <a:buNone/>
            </a:pPr>
            <a:r>
              <a:rPr lang="en-US" sz="2400" dirty="0" smtClean="0"/>
              <a:t>case </a:t>
            </a:r>
            <a:r>
              <a:rPr lang="en-US" sz="2400" dirty="0"/>
              <a:t>method and trial </a:t>
            </a:r>
            <a:r>
              <a:rPr lang="en-US" sz="2400" dirty="0" smtClean="0"/>
              <a:t>simulations</a:t>
            </a:r>
          </a:p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sr-Latn-ME" sz="2400" i="1" dirty="0"/>
              <a:t>ex cathedra </a:t>
            </a:r>
            <a:r>
              <a:rPr lang="sr-Latn-ME" sz="2400" dirty="0"/>
              <a:t>lecture 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v</a:t>
            </a:r>
            <a:r>
              <a:rPr lang="sr-Latn-ME" sz="2400" dirty="0" smtClean="0"/>
              <a:t>isiting</a:t>
            </a:r>
            <a:r>
              <a:rPr lang="en-US" sz="2400" dirty="0" smtClean="0"/>
              <a:t> </a:t>
            </a:r>
            <a:r>
              <a:rPr lang="sr-Latn-ME" sz="2400" dirty="0" smtClean="0"/>
              <a:t> </a:t>
            </a:r>
            <a:r>
              <a:rPr lang="sr-Latn-ME" sz="2400" dirty="0"/>
              <a:t>institutions </a:t>
            </a:r>
            <a:r>
              <a:rPr lang="en-US" sz="2400" dirty="0"/>
              <a:t>/ participating </a:t>
            </a:r>
            <a:endParaRPr lang="sr-Latn-ME" sz="2400" dirty="0"/>
          </a:p>
        </p:txBody>
      </p:sp>
    </p:spTree>
    <p:extLst>
      <p:ext uri="{BB962C8B-B14F-4D97-AF65-F5344CB8AC3E}">
        <p14:creationId xmlns:p14="http://schemas.microsoft.com/office/powerpoint/2010/main" val="285589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sr-Latn-ME" dirty="0"/>
              <a:t>International Law Clinic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/>
              <a:t>Objectives of studying</a:t>
            </a:r>
          </a:p>
          <a:p>
            <a:endParaRPr lang="en-US" dirty="0"/>
          </a:p>
          <a:p>
            <a:r>
              <a:rPr lang="en-US" dirty="0"/>
              <a:t>Concept and methods</a:t>
            </a:r>
          </a:p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2400" dirty="0" smtClean="0"/>
              <a:t>lectures </a:t>
            </a:r>
            <a:r>
              <a:rPr lang="en-US" sz="2400" dirty="0"/>
              <a:t>by teachers and </a:t>
            </a:r>
            <a:r>
              <a:rPr lang="en-US" sz="2400" dirty="0" smtClean="0"/>
              <a:t>practitioners</a:t>
            </a:r>
          </a:p>
          <a:p>
            <a:pPr marL="0" indent="0" algn="ctr">
              <a:buNone/>
            </a:pPr>
            <a:r>
              <a:rPr lang="en-US" sz="2400" dirty="0" smtClean="0"/>
              <a:t>discussions</a:t>
            </a:r>
          </a:p>
          <a:p>
            <a:pPr marL="0" indent="0" algn="ctr">
              <a:buNone/>
            </a:pPr>
            <a:r>
              <a:rPr lang="en-US" sz="2400" dirty="0" smtClean="0"/>
              <a:t>research </a:t>
            </a:r>
          </a:p>
          <a:p>
            <a:pPr marL="0" indent="0" algn="ctr">
              <a:buNone/>
            </a:pPr>
            <a:r>
              <a:rPr lang="en-US" sz="2400" dirty="0" smtClean="0"/>
              <a:t>written </a:t>
            </a:r>
            <a:r>
              <a:rPr lang="en-US" sz="2400" dirty="0"/>
              <a:t>projects or </a:t>
            </a:r>
            <a:r>
              <a:rPr lang="en-US" sz="2400" dirty="0" smtClean="0"/>
              <a:t>seminars</a:t>
            </a:r>
          </a:p>
          <a:p>
            <a:pPr marL="0" indent="0" algn="ctr">
              <a:buNone/>
            </a:pPr>
            <a:r>
              <a:rPr lang="en-US" sz="2400" dirty="0" smtClean="0"/>
              <a:t> </a:t>
            </a:r>
            <a:r>
              <a:rPr lang="en-US" sz="2400" dirty="0"/>
              <a:t>internships</a:t>
            </a:r>
            <a:endParaRPr lang="sr-Latn-ME" sz="2400" dirty="0"/>
          </a:p>
        </p:txBody>
      </p:sp>
    </p:spTree>
    <p:extLst>
      <p:ext uri="{BB962C8B-B14F-4D97-AF65-F5344CB8AC3E}">
        <p14:creationId xmlns:p14="http://schemas.microsoft.com/office/powerpoint/2010/main" val="169429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99412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sr-Latn-ME" dirty="0"/>
              <a:t>Obligation Law Clinic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471338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Objectives of studying</a:t>
            </a:r>
          </a:p>
          <a:p>
            <a:endParaRPr lang="en-US" dirty="0"/>
          </a:p>
          <a:p>
            <a:r>
              <a:rPr lang="en-US" dirty="0"/>
              <a:t>Concept and methods</a:t>
            </a:r>
          </a:p>
          <a:p>
            <a:pPr marL="0" indent="0" algn="ctr">
              <a:buNone/>
            </a:pPr>
            <a:r>
              <a:rPr lang="en-US" dirty="0" smtClean="0"/>
              <a:t>   </a:t>
            </a:r>
          </a:p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sz="2600" dirty="0" smtClean="0"/>
              <a:t>lecture </a:t>
            </a:r>
            <a:r>
              <a:rPr lang="en-US" sz="2600" dirty="0"/>
              <a:t>on the „clinical legal education</a:t>
            </a:r>
            <a:r>
              <a:rPr lang="en-US" sz="2600" dirty="0" smtClean="0"/>
              <a:t>“ </a:t>
            </a:r>
          </a:p>
          <a:p>
            <a:pPr marL="0" indent="0" algn="ctr">
              <a:buNone/>
            </a:pPr>
            <a:r>
              <a:rPr lang="en-US" sz="2600" dirty="0"/>
              <a:t>techniques of writing legal documents and interviewing </a:t>
            </a:r>
            <a:r>
              <a:rPr lang="en-US" sz="2600" dirty="0" smtClean="0"/>
              <a:t>techniques</a:t>
            </a:r>
          </a:p>
          <a:p>
            <a:pPr marL="0" indent="0" algn="ctr">
              <a:buNone/>
            </a:pPr>
            <a:r>
              <a:rPr lang="sr-Latn-ME" sz="2600" dirty="0"/>
              <a:t>"</a:t>
            </a:r>
            <a:r>
              <a:rPr lang="sr-Latn-ME" sz="2600" dirty="0" smtClean="0"/>
              <a:t>homework“</a:t>
            </a:r>
            <a:endParaRPr lang="en-US" sz="2600" dirty="0" smtClean="0"/>
          </a:p>
          <a:p>
            <a:pPr marL="0" indent="0" algn="ctr">
              <a:buNone/>
            </a:pPr>
            <a:r>
              <a:rPr lang="sr-Latn-ME" sz="2600" dirty="0"/>
              <a:t>practical </a:t>
            </a:r>
            <a:r>
              <a:rPr lang="sr-Latn-ME" sz="2600" dirty="0" smtClean="0"/>
              <a:t>work</a:t>
            </a:r>
            <a:endParaRPr lang="en-US" sz="2600" dirty="0" smtClean="0"/>
          </a:p>
          <a:p>
            <a:pPr marL="0" indent="0" algn="ctr">
              <a:buNone/>
            </a:pPr>
            <a:r>
              <a:rPr lang="sr-Latn-ME" sz="2600" dirty="0"/>
              <a:t>external practice</a:t>
            </a:r>
          </a:p>
        </p:txBody>
      </p:sp>
    </p:spTree>
    <p:extLst>
      <p:ext uri="{BB962C8B-B14F-4D97-AF65-F5344CB8AC3E}">
        <p14:creationId xmlns:p14="http://schemas.microsoft.com/office/powerpoint/2010/main" val="380573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sr-Latn-ME" dirty="0"/>
              <a:t>Property Law Clinic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Objectives of studying</a:t>
            </a:r>
          </a:p>
          <a:p>
            <a:endParaRPr lang="en-US" dirty="0"/>
          </a:p>
          <a:p>
            <a:r>
              <a:rPr lang="en-US" dirty="0"/>
              <a:t>Concept and methods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400" dirty="0" smtClean="0"/>
              <a:t>l</a:t>
            </a:r>
            <a:r>
              <a:rPr lang="sr-Latn-ME" sz="2400" dirty="0" smtClean="0"/>
              <a:t>ectures </a:t>
            </a:r>
            <a:r>
              <a:rPr lang="sr-Latn-ME" sz="2400" dirty="0"/>
              <a:t>and </a:t>
            </a:r>
            <a:r>
              <a:rPr lang="sr-Latn-ME" sz="2400" dirty="0" smtClean="0"/>
              <a:t>consultations</a:t>
            </a: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sr-Latn-ME" sz="2400" dirty="0"/>
              <a:t>practical work</a:t>
            </a:r>
          </a:p>
        </p:txBody>
      </p:sp>
    </p:spTree>
    <p:extLst>
      <p:ext uri="{BB962C8B-B14F-4D97-AF65-F5344CB8AC3E}">
        <p14:creationId xmlns:p14="http://schemas.microsoft.com/office/powerpoint/2010/main" val="409429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sr-Latn-ME" dirty="0"/>
              <a:t>Inheritance Law Clinic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Objectives of studying</a:t>
            </a:r>
          </a:p>
          <a:p>
            <a:endParaRPr lang="en-US" dirty="0"/>
          </a:p>
          <a:p>
            <a:r>
              <a:rPr lang="en-US" dirty="0"/>
              <a:t>Concept and methods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sr-Latn-ME" sz="2400" i="1" dirty="0" smtClean="0"/>
              <a:t>ex </a:t>
            </a:r>
            <a:r>
              <a:rPr lang="sr-Latn-ME" sz="2400" i="1" dirty="0"/>
              <a:t>cathedra </a:t>
            </a:r>
            <a:r>
              <a:rPr lang="sr-Latn-ME" sz="2400" dirty="0" smtClean="0"/>
              <a:t>lectures</a:t>
            </a: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sr-Latn-ME" sz="2400" dirty="0"/>
              <a:t>practical work</a:t>
            </a:r>
          </a:p>
        </p:txBody>
      </p:sp>
    </p:spTree>
    <p:extLst>
      <p:ext uri="{BB962C8B-B14F-4D97-AF65-F5344CB8AC3E}">
        <p14:creationId xmlns:p14="http://schemas.microsoft.com/office/powerpoint/2010/main" val="27530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sr-Latn-ME" dirty="0"/>
              <a:t>Family Law Clinic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Objectives of studying</a:t>
            </a:r>
          </a:p>
          <a:p>
            <a:endParaRPr lang="en-US" dirty="0"/>
          </a:p>
          <a:p>
            <a:r>
              <a:rPr lang="en-US" dirty="0"/>
              <a:t>Concept and methods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400" dirty="0" smtClean="0"/>
              <a:t>practical work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sr-Latn-ME" sz="2400" dirty="0" smtClean="0"/>
              <a:t>case </a:t>
            </a:r>
            <a:r>
              <a:rPr lang="sr-Latn-ME" sz="2400" dirty="0"/>
              <a:t>law analysis</a:t>
            </a:r>
          </a:p>
        </p:txBody>
      </p:sp>
    </p:spTree>
    <p:extLst>
      <p:ext uri="{BB962C8B-B14F-4D97-AF65-F5344CB8AC3E}">
        <p14:creationId xmlns:p14="http://schemas.microsoft.com/office/powerpoint/2010/main" val="324520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77809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sr-Latn-ME" dirty="0" smtClean="0"/>
              <a:t>Conclusion</a:t>
            </a:r>
            <a:r>
              <a:rPr lang="en-US" dirty="0" smtClean="0"/>
              <a:t>s</a:t>
            </a:r>
            <a:endParaRPr lang="sr-Latn-M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61662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400" dirty="0" smtClean="0"/>
              <a:t>        </a:t>
            </a:r>
          </a:p>
          <a:p>
            <a:pPr>
              <a:buFontTx/>
              <a:buChar char="-"/>
            </a:pPr>
            <a:r>
              <a:rPr lang="en-US" sz="3800" dirty="0"/>
              <a:t> </a:t>
            </a:r>
            <a:r>
              <a:rPr lang="en-US" sz="3800" dirty="0" smtClean="0"/>
              <a:t>        </a:t>
            </a:r>
            <a:r>
              <a:rPr lang="en-US" sz="3800" i="1" dirty="0" smtClean="0"/>
              <a:t>ex </a:t>
            </a:r>
            <a:r>
              <a:rPr lang="en-US" sz="3800" i="1" dirty="0"/>
              <a:t>cathedra </a:t>
            </a:r>
            <a:r>
              <a:rPr lang="en-US" sz="3800" dirty="0"/>
              <a:t>lectures on the practical aspects </a:t>
            </a:r>
            <a:endParaRPr lang="en-US" sz="3800" dirty="0" smtClean="0"/>
          </a:p>
          <a:p>
            <a:pPr>
              <a:buFontTx/>
              <a:buChar char="-"/>
            </a:pPr>
            <a:r>
              <a:rPr lang="en-US" sz="3800" dirty="0"/>
              <a:t>	guest (</a:t>
            </a:r>
            <a:r>
              <a:rPr lang="en-US" sz="3800" i="1" dirty="0"/>
              <a:t>ex cathedra</a:t>
            </a:r>
            <a:r>
              <a:rPr lang="en-US" sz="3800" dirty="0"/>
              <a:t>) lectures on </a:t>
            </a:r>
            <a:r>
              <a:rPr lang="en-US" sz="3800" dirty="0" smtClean="0"/>
              <a:t>practical issues</a:t>
            </a:r>
            <a:r>
              <a:rPr lang="en-US" sz="3800" dirty="0"/>
              <a:t>; </a:t>
            </a:r>
          </a:p>
          <a:p>
            <a:pPr marL="0" indent="0">
              <a:buNone/>
            </a:pPr>
            <a:r>
              <a:rPr lang="en-US" sz="3800" dirty="0" smtClean="0"/>
              <a:t>-	visits </a:t>
            </a:r>
            <a:r>
              <a:rPr lang="en-US" sz="3800" dirty="0"/>
              <a:t>to relevant institutions </a:t>
            </a:r>
            <a:endParaRPr lang="en-US" sz="3800" dirty="0" smtClean="0"/>
          </a:p>
          <a:p>
            <a:pPr marL="0" indent="0">
              <a:buNone/>
            </a:pPr>
            <a:r>
              <a:rPr lang="en-US" sz="3800" dirty="0" smtClean="0"/>
              <a:t>-</a:t>
            </a:r>
            <a:r>
              <a:rPr lang="en-US" sz="3800" dirty="0"/>
              <a:t>	work on fictitious cases presented by the teacher;</a:t>
            </a:r>
          </a:p>
          <a:p>
            <a:pPr marL="0" indent="0">
              <a:buNone/>
            </a:pPr>
            <a:r>
              <a:rPr lang="en-US" sz="3800" dirty="0" smtClean="0"/>
              <a:t>-	work </a:t>
            </a:r>
            <a:r>
              <a:rPr lang="en-US" sz="3800" dirty="0"/>
              <a:t>on cases already resolved by relevant </a:t>
            </a:r>
            <a:r>
              <a:rPr lang="en-US" sz="3800" dirty="0" smtClean="0"/>
              <a:t>decision-makers</a:t>
            </a:r>
            <a:r>
              <a:rPr lang="en-US" sz="3800" dirty="0"/>
              <a:t>;</a:t>
            </a:r>
          </a:p>
          <a:p>
            <a:pPr marL="0" indent="0">
              <a:buNone/>
            </a:pPr>
            <a:r>
              <a:rPr lang="en-US" sz="3800" dirty="0" smtClean="0"/>
              <a:t>-</a:t>
            </a:r>
            <a:r>
              <a:rPr lang="en-US" sz="3800" dirty="0"/>
              <a:t>	learning skills for interpretation of legal provisions;</a:t>
            </a:r>
          </a:p>
          <a:p>
            <a:pPr marL="0" indent="0">
              <a:buNone/>
            </a:pPr>
            <a:r>
              <a:rPr lang="en-US" sz="3800" dirty="0"/>
              <a:t>-	</a:t>
            </a:r>
            <a:r>
              <a:rPr lang="en-US" sz="3800" dirty="0" smtClean="0"/>
              <a:t>commenting on case law, group discussions and debates;</a:t>
            </a:r>
          </a:p>
          <a:p>
            <a:pPr marL="0" indent="0">
              <a:buNone/>
            </a:pPr>
            <a:r>
              <a:rPr lang="en-US" sz="3800" dirty="0" smtClean="0"/>
              <a:t>-	trial simulation;</a:t>
            </a:r>
          </a:p>
          <a:p>
            <a:pPr marL="0" indent="0">
              <a:buNone/>
            </a:pPr>
            <a:r>
              <a:rPr lang="en-US" sz="3800" dirty="0" smtClean="0"/>
              <a:t>-	role play;</a:t>
            </a:r>
          </a:p>
          <a:p>
            <a:pPr marL="0" indent="0">
              <a:buNone/>
            </a:pPr>
            <a:r>
              <a:rPr lang="en-US" sz="3800" dirty="0" smtClean="0"/>
              <a:t>-	homework’s on a given topic;</a:t>
            </a:r>
          </a:p>
          <a:p>
            <a:pPr marL="0" indent="0">
              <a:buNone/>
            </a:pPr>
            <a:r>
              <a:rPr lang="en-US" sz="3800" dirty="0" smtClean="0"/>
              <a:t>-	development of client interview techniques;</a:t>
            </a:r>
          </a:p>
          <a:p>
            <a:pPr marL="0" indent="0">
              <a:buNone/>
            </a:pPr>
            <a:r>
              <a:rPr lang="en-US" sz="3800" dirty="0" smtClean="0"/>
              <a:t>-	a theoretical problem addressed from a practical view;</a:t>
            </a:r>
          </a:p>
          <a:p>
            <a:pPr marL="0" indent="0">
              <a:buNone/>
            </a:pPr>
            <a:endParaRPr lang="sr-Latn-ME" dirty="0"/>
          </a:p>
        </p:txBody>
      </p:sp>
    </p:spTree>
    <p:extLst>
      <p:ext uri="{BB962C8B-B14F-4D97-AF65-F5344CB8AC3E}">
        <p14:creationId xmlns:p14="http://schemas.microsoft.com/office/powerpoint/2010/main" val="270897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</TotalTime>
  <Words>253</Words>
  <Application>Microsoft Office PowerPoint</Application>
  <PresentationFormat>On-screen Show (4:3)</PresentationFormat>
  <Paragraphs>119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1_Office Theme</vt:lpstr>
      <vt:lpstr>PowerPoint Presentation</vt:lpstr>
      <vt:lpstr>PowerPoint Presentation</vt:lpstr>
      <vt:lpstr> Commercial Law Clinic </vt:lpstr>
      <vt:lpstr>International Law Clinic</vt:lpstr>
      <vt:lpstr>Obligation Law Clinic</vt:lpstr>
      <vt:lpstr>Property Law Clinic</vt:lpstr>
      <vt:lpstr>Inheritance Law Clinic</vt:lpstr>
      <vt:lpstr>Family Law Clinic</vt:lpstr>
      <vt:lpstr>Conclusions</vt:lpstr>
      <vt:lpstr>Conclusions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MBcom</dc:creator>
  <cp:lastModifiedBy>Windows User</cp:lastModifiedBy>
  <cp:revision>11</cp:revision>
  <dcterms:created xsi:type="dcterms:W3CDTF">2020-02-21T14:02:58Z</dcterms:created>
  <dcterms:modified xsi:type="dcterms:W3CDTF">2020-09-23T09:23:40Z</dcterms:modified>
</cp:coreProperties>
</file>